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8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5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87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51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64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75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9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53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52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49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02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51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err="1" smtClean="0"/>
              <a:t>PowerPoints</a:t>
            </a:r>
            <a:r>
              <a:rPr lang="nl-NL" b="1" dirty="0" smtClean="0"/>
              <a:t> machines grondwerk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Presentaties in de lessen van week 50</a:t>
            </a:r>
          </a:p>
          <a:p>
            <a:r>
              <a:rPr lang="nl-NL" dirty="0" smtClean="0"/>
              <a:t>12 t/m 16 december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589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PowerPoints</a:t>
            </a:r>
            <a:r>
              <a:rPr lang="nl-NL" b="1" dirty="0" smtClean="0"/>
              <a:t> machines grondwerk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HGM</a:t>
            </a:r>
            <a:br>
              <a:rPr lang="nl-NL" dirty="0" smtClean="0"/>
            </a:br>
            <a:r>
              <a:rPr lang="nl-NL" sz="1100" dirty="0" smtClean="0"/>
              <a:t>Jelle, Sander, Matt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   Wiellader</a:t>
            </a:r>
            <a:r>
              <a:rPr lang="nl-NL" dirty="0"/>
              <a:t/>
            </a:r>
            <a:br>
              <a:rPr lang="nl-NL" dirty="0"/>
            </a:br>
            <a:r>
              <a:rPr lang="nl-NL" sz="1100" dirty="0" smtClean="0"/>
              <a:t>                 Gijs, Rick, Stan, Rik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Transportmiddelen</a:t>
            </a:r>
            <a:br>
              <a:rPr lang="nl-NL" dirty="0" smtClean="0"/>
            </a:br>
            <a:r>
              <a:rPr lang="nl-NL" sz="1100" dirty="0" smtClean="0"/>
              <a:t>Frans, Sven, </a:t>
            </a:r>
            <a:r>
              <a:rPr lang="nl-NL" sz="1100" dirty="0" err="1" smtClean="0"/>
              <a:t>Jorian</a:t>
            </a:r>
            <a:r>
              <a:rPr lang="nl-NL" sz="1100" dirty="0" smtClean="0"/>
              <a:t>, Huub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Egaliseer en profileermachines</a:t>
            </a:r>
            <a:br>
              <a:rPr lang="nl-NL" dirty="0" smtClean="0"/>
            </a:br>
            <a:r>
              <a:rPr lang="nl-NL" sz="1200" dirty="0" err="1" smtClean="0"/>
              <a:t>Ricko</a:t>
            </a:r>
            <a:r>
              <a:rPr lang="nl-NL" sz="1200" dirty="0" smtClean="0"/>
              <a:t>, </a:t>
            </a:r>
            <a:r>
              <a:rPr lang="nl-NL" sz="1200" dirty="0" err="1" smtClean="0"/>
              <a:t>Jowy</a:t>
            </a:r>
            <a:r>
              <a:rPr lang="nl-NL" sz="1200" dirty="0" smtClean="0"/>
              <a:t>, Rick, Rob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Grondverdichtingsmachines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Voorbeelden:</a:t>
            </a:r>
          </a:p>
          <a:p>
            <a:r>
              <a:rPr lang="nl-NL" dirty="0" smtClean="0"/>
              <a:t>Welke soorten zijn er?</a:t>
            </a:r>
          </a:p>
          <a:p>
            <a:r>
              <a:rPr lang="nl-NL" dirty="0" smtClean="0"/>
              <a:t>Waar worden ze voor gebruikt?</a:t>
            </a:r>
          </a:p>
          <a:p>
            <a:r>
              <a:rPr lang="nl-NL" dirty="0" smtClean="0"/>
              <a:t>Wat zijn de nieuwste technieken?</a:t>
            </a:r>
          </a:p>
          <a:p>
            <a:r>
              <a:rPr lang="nl-NL" dirty="0" smtClean="0"/>
              <a:t>Bediening</a:t>
            </a:r>
          </a:p>
          <a:p>
            <a:r>
              <a:rPr lang="nl-NL" dirty="0" smtClean="0"/>
              <a:t>Relevant voor het loonwerk?</a:t>
            </a:r>
          </a:p>
          <a:p>
            <a:r>
              <a:rPr lang="nl-NL" dirty="0" smtClean="0"/>
              <a:t>Hulpstukken</a:t>
            </a:r>
          </a:p>
          <a:p>
            <a:r>
              <a:rPr lang="nl-NL"/>
              <a:t>Gebruik in relatie tot </a:t>
            </a:r>
            <a:r>
              <a:rPr lang="nl-NL"/>
              <a:t>de </a:t>
            </a:r>
            <a:r>
              <a:rPr lang="nl-NL" smtClean="0"/>
              <a:t>bodem</a:t>
            </a:r>
            <a:endParaRPr lang="nl-NL" dirty="0" smtClean="0"/>
          </a:p>
          <a:p>
            <a:r>
              <a:rPr lang="nl-NL" dirty="0" err="1" smtClean="0"/>
              <a:t>Enz</a:t>
            </a:r>
            <a:r>
              <a:rPr lang="nl-NL" dirty="0" smtClean="0"/>
              <a:t>…..</a:t>
            </a:r>
          </a:p>
          <a:p>
            <a:pPr marL="0" indent="0">
              <a:buNone/>
            </a:pPr>
            <a:r>
              <a:rPr lang="nl-NL" dirty="0" smtClean="0"/>
              <a:t>Gebruik je boek, internet, vakbladen, </a:t>
            </a:r>
            <a:r>
              <a:rPr lang="nl-NL" dirty="0" err="1" smtClean="0"/>
              <a:t>youtube</a:t>
            </a:r>
            <a:r>
              <a:rPr lang="nl-NL" dirty="0" smtClean="0"/>
              <a:t> </a:t>
            </a:r>
            <a:r>
              <a:rPr lang="nl-NL" dirty="0" err="1" smtClean="0"/>
              <a:t>enz</a:t>
            </a:r>
            <a:r>
              <a:rPr lang="nl-NL" dirty="0" smtClean="0"/>
              <a:t>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207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63</Words>
  <Application>Microsoft Office PowerPoint</Application>
  <PresentationFormat>Breedbeeld</PresentationFormat>
  <Paragraphs>19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PowerPoints machines grondwerk</vt:lpstr>
      <vt:lpstr>PowerPoints machines grondwerk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Teun van Ooijen</dc:creator>
  <cp:lastModifiedBy>Teun van Ooijen</cp:lastModifiedBy>
  <cp:revision>5</cp:revision>
  <dcterms:created xsi:type="dcterms:W3CDTF">2016-11-10T07:53:48Z</dcterms:created>
  <dcterms:modified xsi:type="dcterms:W3CDTF">2016-11-10T12:52:05Z</dcterms:modified>
</cp:coreProperties>
</file>